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0" r:id="rId4"/>
    <p:sldId id="266" r:id="rId5"/>
    <p:sldId id="261" r:id="rId6"/>
    <p:sldId id="269" r:id="rId7"/>
    <p:sldId id="262" r:id="rId8"/>
    <p:sldId id="259" r:id="rId9"/>
    <p:sldId id="263" r:id="rId10"/>
    <p:sldId id="268" r:id="rId11"/>
    <p:sldId id="270" r:id="rId12"/>
    <p:sldId id="264" r:id="rId13"/>
    <p:sldId id="265" r:id="rId14"/>
    <p:sldId id="258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BFFAB-28A5-44BC-8352-E964384E56F4}" v="27" dt="2025-07-12T12:12:57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/>
    <p:restoredTop sz="94673"/>
  </p:normalViewPr>
  <p:slideViewPr>
    <p:cSldViewPr snapToGrid="0">
      <p:cViewPr varScale="1">
        <p:scale>
          <a:sx n="63" d="100"/>
          <a:sy n="63" d="100"/>
        </p:scale>
        <p:origin x="1440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7D1719BC-F25B-EAC5-F62B-D8598007B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AE124451-B307-8281-C148-2A06EAACB5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3A760001-84DF-6A1E-D8A8-AEF5C501D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4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72B35682-915F-67F9-4B47-3B87AEE20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444D431A-400C-7C3E-3B60-E9CA3859B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B6266DA7-4E66-B034-B2A3-C80294478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0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49B7C442-4C9B-C7DB-E5E6-91D04402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84D8292B-0FB9-B381-2146-CE9C8289A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FA7C5BDF-CB81-A24A-4A41-CD3DE185B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97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3DA45DAF-ECB2-E663-9321-275B5990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344DAFDE-1ECB-F51D-C3F8-CF90C275D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799449CD-AF48-721A-B8C8-EBC8ED160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280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0FF4378-518B-8740-1967-FDE8F30B9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E94CE77E-F08C-31DE-CDFE-D73664847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D22FFD18-4AD2-0FC8-5F96-3986E315A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0D8D7EEC-3040-183A-E116-93A04672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333DCCDC-A37D-B9CE-5A9A-F3E767AAE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0A49C86C-F719-ED7B-23A1-FD1CB3D07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CFEBC7E-D632-D4C0-B6B2-2EAAEBEA4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27560EB1-26F8-C972-5E95-CB53D0822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AC8693AC-3EFB-4128-C1D9-C4E3EEA13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78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BB26004-2640-C055-FE19-64996588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440CE33B-34ED-5774-AABD-DAF18E6AB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B6FDE3B5-82A4-0EB2-DBEC-BADBF8DE9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9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801E5D52-3F46-5EA4-3285-2C2C9012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B7974B27-3795-B42B-C387-EDD5ECEEA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76637810-8F3B-BC8E-F17C-463CED5DC2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8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2A761129-B4ED-694B-8564-B25DD0BD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76A469BC-AE46-47A3-B217-23868D38C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10925111-AB77-536F-49B3-7A59EBA0A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224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ED73AAF-FA21-A488-AFAE-CED976229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81090905-8457-2A23-96EF-DE93C0642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5A4D432F-B4AC-4464-E09D-246147E3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8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F9A2C16C-4409-2FC7-9B93-3BD81664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e3cbba7a2_0_1:notes">
            <a:extLst>
              <a:ext uri="{FF2B5EF4-FFF2-40B4-BE49-F238E27FC236}">
                <a16:creationId xmlns:a16="http://schemas.microsoft.com/office/drawing/2014/main" id="{0EB9F60A-FCF1-13F8-1AC6-7F410CAA5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e3cbba7a2_0_1:notes">
            <a:extLst>
              <a:ext uri="{FF2B5EF4-FFF2-40B4-BE49-F238E27FC236}">
                <a16:creationId xmlns:a16="http://schemas.microsoft.com/office/drawing/2014/main" id="{68E0BAA0-AB33-54CE-0536-750A735A2A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40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297650" y="47457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FE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CF90FA-B88B-7FBB-DD79-DE24D0A9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9105900" cy="5143500"/>
          </a:xfrm>
          <a:prstGeom prst="rect">
            <a:avLst/>
          </a:prstGeom>
        </p:spPr>
      </p:pic>
      <p:sp>
        <p:nvSpPr>
          <p:cNvPr id="59" name="Google Shape;59;p13"/>
          <p:cNvSpPr txBox="1"/>
          <p:nvPr/>
        </p:nvSpPr>
        <p:spPr>
          <a:xfrm>
            <a:off x="393550" y="376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8;p13">
            <a:extLst>
              <a:ext uri="{FF2B5EF4-FFF2-40B4-BE49-F238E27FC236}">
                <a16:creationId xmlns:a16="http://schemas.microsoft.com/office/drawing/2014/main" id="{21DED74E-48D8-CEAA-7CA7-94EDB0A6D64B}"/>
              </a:ext>
            </a:extLst>
          </p:cNvPr>
          <p:cNvSpPr txBox="1"/>
          <p:nvPr/>
        </p:nvSpPr>
        <p:spPr>
          <a:xfrm>
            <a:off x="582736" y="3502925"/>
            <a:ext cx="660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rgbClr val="434343"/>
                </a:solidFill>
                <a:latin typeface="+mj-lt"/>
                <a:ea typeface="Google Sans Medium"/>
                <a:cs typeface="Google Sans Medium"/>
                <a:sym typeface="Google Sans Medium"/>
              </a:rPr>
              <a:t>Team name: Pratibimb</a:t>
            </a:r>
            <a:endParaRPr sz="100" dirty="0">
              <a:latin typeface="+mj-lt"/>
            </a:endParaRPr>
          </a:p>
        </p:txBody>
      </p:sp>
      <p:sp>
        <p:nvSpPr>
          <p:cNvPr id="8" name="Google Shape;60;p13">
            <a:extLst>
              <a:ext uri="{FF2B5EF4-FFF2-40B4-BE49-F238E27FC236}">
                <a16:creationId xmlns:a16="http://schemas.microsoft.com/office/drawing/2014/main" id="{C5241147-86E3-5C17-733D-EE9B76F34539}"/>
              </a:ext>
            </a:extLst>
          </p:cNvPr>
          <p:cNvSpPr txBox="1"/>
          <p:nvPr/>
        </p:nvSpPr>
        <p:spPr>
          <a:xfrm>
            <a:off x="582736" y="3833313"/>
            <a:ext cx="660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rgbClr val="434343"/>
                </a:solidFill>
                <a:latin typeface="+mj-lt"/>
                <a:ea typeface="Google Sans Medium"/>
                <a:cs typeface="Google Sans Medium"/>
                <a:sym typeface="Google Sans Medium"/>
              </a:rPr>
              <a:t>Team leader name: Bhupinder Singh Chawla</a:t>
            </a:r>
            <a:endParaRPr sz="100" dirty="0">
              <a:latin typeface="+mj-lt"/>
            </a:endParaRPr>
          </a:p>
        </p:txBody>
      </p:sp>
      <p:sp>
        <p:nvSpPr>
          <p:cNvPr id="9" name="Google Shape;61;p13">
            <a:extLst>
              <a:ext uri="{FF2B5EF4-FFF2-40B4-BE49-F238E27FC236}">
                <a16:creationId xmlns:a16="http://schemas.microsoft.com/office/drawing/2014/main" id="{421FE9F9-8AF2-6263-FB1F-C3A724C1E72E}"/>
              </a:ext>
            </a:extLst>
          </p:cNvPr>
          <p:cNvSpPr txBox="1"/>
          <p:nvPr/>
        </p:nvSpPr>
        <p:spPr>
          <a:xfrm>
            <a:off x="582736" y="4195543"/>
            <a:ext cx="6609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rgbClr val="434343"/>
                </a:solidFill>
                <a:latin typeface="+mj-lt"/>
                <a:ea typeface="Google Sans Medium"/>
                <a:cs typeface="Google Sans Medium"/>
                <a:sym typeface="Google Sans Medium"/>
              </a:rPr>
              <a:t>Problem Statement: Making Digital Content Accessible!</a:t>
            </a:r>
            <a:endParaRPr sz="1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E5281BE7-A575-AFC6-8AC5-81B239F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059B1-1EAD-57D1-22C0-5B9BF2BB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61" y="1097280"/>
            <a:ext cx="3422814" cy="3513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79249F-02BF-EFEE-AA80-04CF802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320"/>
            <a:ext cx="9144000" cy="784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AB1B7-5E46-B256-F66C-363F4EF389DA}"/>
              </a:ext>
            </a:extLst>
          </p:cNvPr>
          <p:cNvSpPr txBox="1"/>
          <p:nvPr/>
        </p:nvSpPr>
        <p:spPr>
          <a:xfrm>
            <a:off x="2860593" y="4610384"/>
            <a:ext cx="342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Truly Open Source…Download Now!</a:t>
            </a:r>
          </a:p>
        </p:txBody>
      </p:sp>
    </p:spTree>
    <p:extLst>
      <p:ext uri="{BB962C8B-B14F-4D97-AF65-F5344CB8AC3E}">
        <p14:creationId xmlns:p14="http://schemas.microsoft.com/office/powerpoint/2010/main" val="259729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C300A65-D6E6-3889-01EF-F1BBDB268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0AD91-88D5-A110-E43F-9FB794711E21}"/>
              </a:ext>
            </a:extLst>
          </p:cNvPr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4800"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0737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9C3EE784-95F4-DEFF-09AA-E89CC5CC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880C2-B466-CA42-D299-C396470A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948"/>
            <a:ext cx="9144000" cy="15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AED8E835-8A5C-CA34-AB81-B49E17D3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35222-6170-22C0-346F-2E6A1A75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" y="0"/>
            <a:ext cx="57708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C2002ADB-C894-17A5-90C3-E049F765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A7E2D-4107-61F9-C4F3-F07AF065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60" y="533115"/>
            <a:ext cx="3972479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7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25B9DC-F38F-5B7B-C34B-20A2B38CD0B6}"/>
              </a:ext>
            </a:extLst>
          </p:cNvPr>
          <p:cNvGrpSpPr/>
          <p:nvPr/>
        </p:nvGrpSpPr>
        <p:grpSpPr>
          <a:xfrm>
            <a:off x="0" y="2153639"/>
            <a:ext cx="9144000" cy="1036128"/>
            <a:chOff x="0" y="2893263"/>
            <a:chExt cx="12147746" cy="989957"/>
          </a:xfrm>
          <a:solidFill>
            <a:srgbClr val="00B0F0">
              <a:alpha val="14000"/>
            </a:srgb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39B3F1-774A-6D63-2A12-D1CA3B2608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231781" y="2893263"/>
              <a:ext cx="915965" cy="989957"/>
              <a:chOff x="3484" y="1775"/>
              <a:chExt cx="718" cy="776"/>
            </a:xfrm>
            <a:grpFill/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02C568-6692-4031-C517-81ABD0AF6D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484" y="1776"/>
                <a:ext cx="88" cy="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17AB0CC3-88AF-6639-6369-5A23FF6FDDD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551" y="1775"/>
                <a:ext cx="651" cy="776"/>
              </a:xfrm>
              <a:custGeom>
                <a:avLst/>
                <a:gdLst>
                  <a:gd name="T0" fmla="*/ 95 w 2830"/>
                  <a:gd name="T1" fmla="*/ 4 h 3366"/>
                  <a:gd name="T2" fmla="*/ 892 w 2830"/>
                  <a:gd name="T3" fmla="*/ 720 h 3366"/>
                  <a:gd name="T4" fmla="*/ 892 w 2830"/>
                  <a:gd name="T5" fmla="*/ 151 h 3366"/>
                  <a:gd name="T6" fmla="*/ 892 w 2830"/>
                  <a:gd name="T7" fmla="*/ 0 h 3366"/>
                  <a:gd name="T8" fmla="*/ 1008 w 2830"/>
                  <a:gd name="T9" fmla="*/ 97 h 3366"/>
                  <a:gd name="T10" fmla="*/ 2768 w 2830"/>
                  <a:gd name="T11" fmla="*/ 1577 h 3366"/>
                  <a:gd name="T12" fmla="*/ 2830 w 2830"/>
                  <a:gd name="T13" fmla="*/ 1629 h 3366"/>
                  <a:gd name="T14" fmla="*/ 2770 w 2830"/>
                  <a:gd name="T15" fmla="*/ 1683 h 3366"/>
                  <a:gd name="T16" fmla="*/ 892 w 2830"/>
                  <a:gd name="T17" fmla="*/ 3366 h 3366"/>
                  <a:gd name="T18" fmla="*/ 892 w 2830"/>
                  <a:gd name="T19" fmla="*/ 3177 h 3366"/>
                  <a:gd name="T20" fmla="*/ 2616 w 2830"/>
                  <a:gd name="T21" fmla="*/ 1632 h 3366"/>
                  <a:gd name="T22" fmla="*/ 1033 w 2830"/>
                  <a:gd name="T23" fmla="*/ 302 h 3366"/>
                  <a:gd name="T24" fmla="*/ 1033 w 2830"/>
                  <a:gd name="T25" fmla="*/ 847 h 3366"/>
                  <a:gd name="T26" fmla="*/ 1847 w 2830"/>
                  <a:gd name="T27" fmla="*/ 1578 h 3366"/>
                  <a:gd name="T28" fmla="*/ 1905 w 2830"/>
                  <a:gd name="T29" fmla="*/ 1630 h 3366"/>
                  <a:gd name="T30" fmla="*/ 1847 w 2830"/>
                  <a:gd name="T31" fmla="*/ 1683 h 3366"/>
                  <a:gd name="T32" fmla="*/ 1010 w 2830"/>
                  <a:gd name="T33" fmla="*/ 2438 h 3366"/>
                  <a:gd name="T34" fmla="*/ 892 w 2830"/>
                  <a:gd name="T35" fmla="*/ 2545 h 3366"/>
                  <a:gd name="T36" fmla="*/ 892 w 2830"/>
                  <a:gd name="T37" fmla="*/ 2386 h 3366"/>
                  <a:gd name="T38" fmla="*/ 892 w 2830"/>
                  <a:gd name="T39" fmla="*/ 909 h 3366"/>
                  <a:gd name="T40" fmla="*/ 0 w 2830"/>
                  <a:gd name="T41" fmla="*/ 108 h 3366"/>
                  <a:gd name="T42" fmla="*/ 94 w 2830"/>
                  <a:gd name="T43" fmla="*/ 4 h 3366"/>
                  <a:gd name="T44" fmla="*/ 95 w 2830"/>
                  <a:gd name="T45" fmla="*/ 4 h 3366"/>
                  <a:gd name="T46" fmla="*/ 1695 w 2830"/>
                  <a:gd name="T47" fmla="*/ 1631 h 3366"/>
                  <a:gd name="T48" fmla="*/ 1033 w 2830"/>
                  <a:gd name="T49" fmla="*/ 1036 h 3366"/>
                  <a:gd name="T50" fmla="*/ 1033 w 2830"/>
                  <a:gd name="T51" fmla="*/ 2227 h 3366"/>
                  <a:gd name="T52" fmla="*/ 1695 w 2830"/>
                  <a:gd name="T53" fmla="*/ 1631 h 3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30" h="3366">
                    <a:moveTo>
                      <a:pt x="95" y="4"/>
                    </a:moveTo>
                    <a:lnTo>
                      <a:pt x="892" y="720"/>
                    </a:lnTo>
                    <a:lnTo>
                      <a:pt x="892" y="151"/>
                    </a:lnTo>
                    <a:lnTo>
                      <a:pt x="892" y="0"/>
                    </a:lnTo>
                    <a:lnTo>
                      <a:pt x="1008" y="97"/>
                    </a:lnTo>
                    <a:lnTo>
                      <a:pt x="2768" y="1577"/>
                    </a:lnTo>
                    <a:lnTo>
                      <a:pt x="2830" y="1629"/>
                    </a:lnTo>
                    <a:lnTo>
                      <a:pt x="2770" y="1683"/>
                    </a:lnTo>
                    <a:lnTo>
                      <a:pt x="892" y="3366"/>
                    </a:lnTo>
                    <a:lnTo>
                      <a:pt x="892" y="3177"/>
                    </a:lnTo>
                    <a:lnTo>
                      <a:pt x="2616" y="1632"/>
                    </a:lnTo>
                    <a:lnTo>
                      <a:pt x="1033" y="302"/>
                    </a:lnTo>
                    <a:lnTo>
                      <a:pt x="1033" y="847"/>
                    </a:lnTo>
                    <a:lnTo>
                      <a:pt x="1847" y="1578"/>
                    </a:lnTo>
                    <a:lnTo>
                      <a:pt x="1905" y="1630"/>
                    </a:lnTo>
                    <a:lnTo>
                      <a:pt x="1847" y="1683"/>
                    </a:lnTo>
                    <a:lnTo>
                      <a:pt x="1010" y="2438"/>
                    </a:lnTo>
                    <a:lnTo>
                      <a:pt x="892" y="2545"/>
                    </a:lnTo>
                    <a:lnTo>
                      <a:pt x="892" y="2386"/>
                    </a:lnTo>
                    <a:lnTo>
                      <a:pt x="892" y="909"/>
                    </a:lnTo>
                    <a:lnTo>
                      <a:pt x="0" y="108"/>
                    </a:lnTo>
                    <a:lnTo>
                      <a:pt x="94" y="4"/>
                    </a:lnTo>
                    <a:lnTo>
                      <a:pt x="95" y="4"/>
                    </a:lnTo>
                    <a:close/>
                    <a:moveTo>
                      <a:pt x="1695" y="1631"/>
                    </a:moveTo>
                    <a:lnTo>
                      <a:pt x="1033" y="1036"/>
                    </a:lnTo>
                    <a:lnTo>
                      <a:pt x="1033" y="2227"/>
                    </a:lnTo>
                    <a:lnTo>
                      <a:pt x="1695" y="1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7BA085-7C4E-1E1B-9FF0-96F082161E7E}"/>
                </a:ext>
              </a:extLst>
            </p:cNvPr>
            <p:cNvGrpSpPr/>
            <p:nvPr/>
          </p:nvGrpSpPr>
          <p:grpSpPr>
            <a:xfrm>
              <a:off x="0" y="2893263"/>
              <a:ext cx="915966" cy="989957"/>
              <a:chOff x="0" y="2829799"/>
              <a:chExt cx="1139826" cy="1231900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7DCF90-A542-1C4D-95EE-D7B98A8B72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2831387"/>
                <a:ext cx="139700" cy="1171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3C5CD35C-F64C-3B1B-65D0-8629920FA93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6363" y="2829799"/>
                <a:ext cx="1033463" cy="1231900"/>
              </a:xfrm>
              <a:custGeom>
                <a:avLst/>
                <a:gdLst>
                  <a:gd name="T0" fmla="*/ 95 w 2830"/>
                  <a:gd name="T1" fmla="*/ 4 h 3366"/>
                  <a:gd name="T2" fmla="*/ 892 w 2830"/>
                  <a:gd name="T3" fmla="*/ 720 h 3366"/>
                  <a:gd name="T4" fmla="*/ 892 w 2830"/>
                  <a:gd name="T5" fmla="*/ 151 h 3366"/>
                  <a:gd name="T6" fmla="*/ 892 w 2830"/>
                  <a:gd name="T7" fmla="*/ 0 h 3366"/>
                  <a:gd name="T8" fmla="*/ 1008 w 2830"/>
                  <a:gd name="T9" fmla="*/ 97 h 3366"/>
                  <a:gd name="T10" fmla="*/ 2768 w 2830"/>
                  <a:gd name="T11" fmla="*/ 1577 h 3366"/>
                  <a:gd name="T12" fmla="*/ 2830 w 2830"/>
                  <a:gd name="T13" fmla="*/ 1629 h 3366"/>
                  <a:gd name="T14" fmla="*/ 2770 w 2830"/>
                  <a:gd name="T15" fmla="*/ 1683 h 3366"/>
                  <a:gd name="T16" fmla="*/ 892 w 2830"/>
                  <a:gd name="T17" fmla="*/ 3366 h 3366"/>
                  <a:gd name="T18" fmla="*/ 892 w 2830"/>
                  <a:gd name="T19" fmla="*/ 3177 h 3366"/>
                  <a:gd name="T20" fmla="*/ 2616 w 2830"/>
                  <a:gd name="T21" fmla="*/ 1632 h 3366"/>
                  <a:gd name="T22" fmla="*/ 1033 w 2830"/>
                  <a:gd name="T23" fmla="*/ 302 h 3366"/>
                  <a:gd name="T24" fmla="*/ 1033 w 2830"/>
                  <a:gd name="T25" fmla="*/ 847 h 3366"/>
                  <a:gd name="T26" fmla="*/ 1847 w 2830"/>
                  <a:gd name="T27" fmla="*/ 1578 h 3366"/>
                  <a:gd name="T28" fmla="*/ 1905 w 2830"/>
                  <a:gd name="T29" fmla="*/ 1630 h 3366"/>
                  <a:gd name="T30" fmla="*/ 1847 w 2830"/>
                  <a:gd name="T31" fmla="*/ 1683 h 3366"/>
                  <a:gd name="T32" fmla="*/ 1010 w 2830"/>
                  <a:gd name="T33" fmla="*/ 2438 h 3366"/>
                  <a:gd name="T34" fmla="*/ 892 w 2830"/>
                  <a:gd name="T35" fmla="*/ 2545 h 3366"/>
                  <a:gd name="T36" fmla="*/ 892 w 2830"/>
                  <a:gd name="T37" fmla="*/ 2386 h 3366"/>
                  <a:gd name="T38" fmla="*/ 892 w 2830"/>
                  <a:gd name="T39" fmla="*/ 909 h 3366"/>
                  <a:gd name="T40" fmla="*/ 0 w 2830"/>
                  <a:gd name="T41" fmla="*/ 108 h 3366"/>
                  <a:gd name="T42" fmla="*/ 94 w 2830"/>
                  <a:gd name="T43" fmla="*/ 4 h 3366"/>
                  <a:gd name="T44" fmla="*/ 95 w 2830"/>
                  <a:gd name="T45" fmla="*/ 4 h 3366"/>
                  <a:gd name="T46" fmla="*/ 1695 w 2830"/>
                  <a:gd name="T47" fmla="*/ 1631 h 3366"/>
                  <a:gd name="T48" fmla="*/ 1033 w 2830"/>
                  <a:gd name="T49" fmla="*/ 1036 h 3366"/>
                  <a:gd name="T50" fmla="*/ 1033 w 2830"/>
                  <a:gd name="T51" fmla="*/ 2227 h 3366"/>
                  <a:gd name="T52" fmla="*/ 1695 w 2830"/>
                  <a:gd name="T53" fmla="*/ 1631 h 3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30" h="3366">
                    <a:moveTo>
                      <a:pt x="95" y="4"/>
                    </a:moveTo>
                    <a:lnTo>
                      <a:pt x="892" y="720"/>
                    </a:lnTo>
                    <a:lnTo>
                      <a:pt x="892" y="151"/>
                    </a:lnTo>
                    <a:lnTo>
                      <a:pt x="892" y="0"/>
                    </a:lnTo>
                    <a:lnTo>
                      <a:pt x="1008" y="97"/>
                    </a:lnTo>
                    <a:lnTo>
                      <a:pt x="2768" y="1577"/>
                    </a:lnTo>
                    <a:lnTo>
                      <a:pt x="2830" y="1629"/>
                    </a:lnTo>
                    <a:lnTo>
                      <a:pt x="2770" y="1683"/>
                    </a:lnTo>
                    <a:lnTo>
                      <a:pt x="892" y="3366"/>
                    </a:lnTo>
                    <a:lnTo>
                      <a:pt x="892" y="3177"/>
                    </a:lnTo>
                    <a:lnTo>
                      <a:pt x="2616" y="1632"/>
                    </a:lnTo>
                    <a:lnTo>
                      <a:pt x="1033" y="302"/>
                    </a:lnTo>
                    <a:lnTo>
                      <a:pt x="1033" y="847"/>
                    </a:lnTo>
                    <a:lnTo>
                      <a:pt x="1847" y="1578"/>
                    </a:lnTo>
                    <a:lnTo>
                      <a:pt x="1905" y="1630"/>
                    </a:lnTo>
                    <a:lnTo>
                      <a:pt x="1847" y="1683"/>
                    </a:lnTo>
                    <a:lnTo>
                      <a:pt x="1010" y="2438"/>
                    </a:lnTo>
                    <a:lnTo>
                      <a:pt x="892" y="2545"/>
                    </a:lnTo>
                    <a:lnTo>
                      <a:pt x="892" y="2386"/>
                    </a:lnTo>
                    <a:lnTo>
                      <a:pt x="892" y="909"/>
                    </a:lnTo>
                    <a:lnTo>
                      <a:pt x="0" y="108"/>
                    </a:lnTo>
                    <a:lnTo>
                      <a:pt x="94" y="4"/>
                    </a:lnTo>
                    <a:lnTo>
                      <a:pt x="95" y="4"/>
                    </a:lnTo>
                    <a:close/>
                    <a:moveTo>
                      <a:pt x="1695" y="1631"/>
                    </a:moveTo>
                    <a:lnTo>
                      <a:pt x="1033" y="1036"/>
                    </a:lnTo>
                    <a:lnTo>
                      <a:pt x="1033" y="2227"/>
                    </a:lnTo>
                    <a:lnTo>
                      <a:pt x="1695" y="1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pic>
        <p:nvPicPr>
          <p:cNvPr id="2" name="Picture 2" descr="Conference Business Meeting Presentation: CEO Businessman Shows Data to Group of Investors, Businessspeople. Projector Screen Shows Graphs, Product Sales, Revenue Growth Strategy, e-Commerce Analysis">
            <a:extLst>
              <a:ext uri="{FF2B5EF4-FFF2-40B4-BE49-F238E27FC236}">
                <a16:creationId xmlns:a16="http://schemas.microsoft.com/office/drawing/2014/main" id="{F90143DF-EA48-43BE-2D52-7E4328CD2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/>
          <a:stretch/>
        </p:blipFill>
        <p:spPr bwMode="auto">
          <a:xfrm>
            <a:off x="0" y="733425"/>
            <a:ext cx="5505450" cy="35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B4BFBB-7292-523F-97AE-F4615DAD7A7B}"/>
              </a:ext>
            </a:extLst>
          </p:cNvPr>
          <p:cNvSpPr/>
          <p:nvPr/>
        </p:nvSpPr>
        <p:spPr>
          <a:xfrm>
            <a:off x="3705225" y="733425"/>
            <a:ext cx="5438775" cy="3590925"/>
          </a:xfrm>
          <a:prstGeom prst="rect">
            <a:avLst/>
          </a:prstGeom>
          <a:gradFill flip="none" rotWithShape="1">
            <a:gsLst>
              <a:gs pos="100000">
                <a:srgbClr val="0168B2">
                  <a:alpha val="0"/>
                </a:srgbClr>
              </a:gs>
              <a:gs pos="69000">
                <a:srgbClr val="090A13"/>
              </a:gs>
              <a:gs pos="4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8E43-C138-3B1A-F6D3-35633DDAC8D0}"/>
              </a:ext>
            </a:extLst>
          </p:cNvPr>
          <p:cNvSpPr/>
          <p:nvPr/>
        </p:nvSpPr>
        <p:spPr>
          <a:xfrm>
            <a:off x="1543050" y="728663"/>
            <a:ext cx="5438775" cy="3590925"/>
          </a:xfrm>
          <a:prstGeom prst="rect">
            <a:avLst/>
          </a:prstGeom>
          <a:gradFill flip="none" rotWithShape="1">
            <a:gsLst>
              <a:gs pos="100000">
                <a:srgbClr val="0168B2">
                  <a:alpha val="0"/>
                </a:srgbClr>
              </a:gs>
              <a:gs pos="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hape 40">
            <a:extLst>
              <a:ext uri="{FF2B5EF4-FFF2-40B4-BE49-F238E27FC236}">
                <a16:creationId xmlns:a16="http://schemas.microsoft.com/office/drawing/2014/main" id="{6D31858F-DC57-CAE8-4FB4-290D0C8CF64B}"/>
              </a:ext>
            </a:extLst>
          </p:cNvPr>
          <p:cNvSpPr txBox="1">
            <a:spLocks/>
          </p:cNvSpPr>
          <p:nvPr/>
        </p:nvSpPr>
        <p:spPr>
          <a:xfrm>
            <a:off x="5599354" y="2740026"/>
            <a:ext cx="4613142" cy="3181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450"/>
              </a:spcAft>
            </a:pPr>
            <a:endParaRPr lang="en-US" sz="2099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7" name="Shape 40">
            <a:extLst>
              <a:ext uri="{FF2B5EF4-FFF2-40B4-BE49-F238E27FC236}">
                <a16:creationId xmlns:a16="http://schemas.microsoft.com/office/drawing/2014/main" id="{5DC975BA-6345-2556-ECE1-5201F224F569}"/>
              </a:ext>
            </a:extLst>
          </p:cNvPr>
          <p:cNvSpPr txBox="1">
            <a:spLocks/>
          </p:cNvSpPr>
          <p:nvPr/>
        </p:nvSpPr>
        <p:spPr>
          <a:xfrm>
            <a:off x="5605651" y="2527497"/>
            <a:ext cx="4631246" cy="3054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spcAft>
                <a:spcPts val="450"/>
              </a:spcAft>
            </a:pPr>
            <a:endParaRPr lang="en-US" sz="2099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2455B3-CFD5-1114-10C3-FEDB9A1697BD}"/>
              </a:ext>
            </a:extLst>
          </p:cNvPr>
          <p:cNvSpPr txBox="1">
            <a:spLocks/>
          </p:cNvSpPr>
          <p:nvPr/>
        </p:nvSpPr>
        <p:spPr>
          <a:xfrm>
            <a:off x="200476" y="150895"/>
            <a:ext cx="8720778" cy="452868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en-US" sz="2399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65AA9-2586-71BD-7534-1840210A7A3E}"/>
              </a:ext>
            </a:extLst>
          </p:cNvPr>
          <p:cNvSpPr/>
          <p:nvPr/>
        </p:nvSpPr>
        <p:spPr>
          <a:xfrm>
            <a:off x="200476" y="147046"/>
            <a:ext cx="1772195" cy="445052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100" rtlCol="0" anchor="ctr">
            <a:noAutofit/>
          </a:bodyPr>
          <a:lstStyle/>
          <a:p>
            <a:pPr defTabSz="457075"/>
            <a:r>
              <a:rPr lang="en-US" sz="2000" b="1" dirty="0">
                <a:latin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A0F60F-3D64-C0A2-07CF-55B49DEEB9C7}"/>
              </a:ext>
            </a:extLst>
          </p:cNvPr>
          <p:cNvSpPr/>
          <p:nvPr/>
        </p:nvSpPr>
        <p:spPr>
          <a:xfrm>
            <a:off x="4110476" y="2933263"/>
            <a:ext cx="480060" cy="4800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00B0F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E71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3298C-1E3B-BDE0-4008-CB1419D38455}"/>
              </a:ext>
            </a:extLst>
          </p:cNvPr>
          <p:cNvSpPr/>
          <p:nvPr/>
        </p:nvSpPr>
        <p:spPr>
          <a:xfrm>
            <a:off x="4116308" y="3584441"/>
            <a:ext cx="480060" cy="4800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00B0F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E71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0BF3A-D29A-5456-5EFC-9A862D30F411}"/>
              </a:ext>
            </a:extLst>
          </p:cNvPr>
          <p:cNvSpPr/>
          <p:nvPr/>
        </p:nvSpPr>
        <p:spPr>
          <a:xfrm rot="10800000">
            <a:off x="6972300" y="728663"/>
            <a:ext cx="2171700" cy="3590925"/>
          </a:xfrm>
          <a:prstGeom prst="rect">
            <a:avLst/>
          </a:prstGeom>
          <a:gradFill flip="none" rotWithShape="1">
            <a:gsLst>
              <a:gs pos="100000">
                <a:srgbClr val="0168B2"/>
              </a:gs>
              <a:gs pos="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6D04FE-E25F-5847-7F02-4FB8DB6684BC}"/>
              </a:ext>
            </a:extLst>
          </p:cNvPr>
          <p:cNvSpPr/>
          <p:nvPr/>
        </p:nvSpPr>
        <p:spPr>
          <a:xfrm>
            <a:off x="4729393" y="2926418"/>
            <a:ext cx="4072444" cy="4757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100000">
                <a:schemeClr val="accent1">
                  <a:lumMod val="30000"/>
                  <a:lumOff val="70000"/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Validation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BB89B1-C843-B315-AF02-E73042ECB9AC}"/>
              </a:ext>
            </a:extLst>
          </p:cNvPr>
          <p:cNvSpPr/>
          <p:nvPr/>
        </p:nvSpPr>
        <p:spPr>
          <a:xfrm>
            <a:off x="4728656" y="3618698"/>
            <a:ext cx="4072444" cy="4757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100000">
                <a:schemeClr val="accent1">
                  <a:lumMod val="30000"/>
                  <a:lumOff val="70000"/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Roadmap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FB22C9-8703-413F-669C-636A9BAD255E}"/>
              </a:ext>
            </a:extLst>
          </p:cNvPr>
          <p:cNvGrpSpPr/>
          <p:nvPr/>
        </p:nvGrpSpPr>
        <p:grpSpPr>
          <a:xfrm>
            <a:off x="4117903" y="2266796"/>
            <a:ext cx="4683197" cy="506731"/>
            <a:chOff x="5490537" y="2728481"/>
            <a:chExt cx="6244263" cy="67564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BFA2F82-8F97-4C2D-0FB2-324B4B5913D9}"/>
                </a:ext>
              </a:extLst>
            </p:cNvPr>
            <p:cNvSpPr/>
            <p:nvPr/>
          </p:nvSpPr>
          <p:spPr>
            <a:xfrm>
              <a:off x="5490537" y="2764042"/>
              <a:ext cx="640080" cy="64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B0F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E71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BE7F3F-613D-BB8F-D9EE-9FBC2C5F13CB}"/>
                </a:ext>
              </a:extLst>
            </p:cNvPr>
            <p:cNvSpPr/>
            <p:nvPr/>
          </p:nvSpPr>
          <p:spPr>
            <a:xfrm>
              <a:off x="6293988" y="2728481"/>
              <a:ext cx="5440812" cy="6343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100000">
                  <a:schemeClr val="accent1">
                    <a:lumMod val="30000"/>
                    <a:lumOff val="70000"/>
                    <a:alpha val="1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USP of our Solution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1B1BAD-5146-3A2D-9066-A359FA7E64DB}"/>
              </a:ext>
            </a:extLst>
          </p:cNvPr>
          <p:cNvGrpSpPr/>
          <p:nvPr/>
        </p:nvGrpSpPr>
        <p:grpSpPr>
          <a:xfrm>
            <a:off x="4117903" y="1635305"/>
            <a:ext cx="4683197" cy="480060"/>
            <a:chOff x="5490537" y="2727096"/>
            <a:chExt cx="6244263" cy="64008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D95A8D8-D1DD-6ACB-D8F9-4A3F0F9804E0}"/>
                </a:ext>
              </a:extLst>
            </p:cNvPr>
            <p:cNvSpPr/>
            <p:nvPr/>
          </p:nvSpPr>
          <p:spPr>
            <a:xfrm>
              <a:off x="5490537" y="2727096"/>
              <a:ext cx="640080" cy="64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B0F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E71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CA243E-2131-0F8D-4DE2-94F35E8A0124}"/>
                </a:ext>
              </a:extLst>
            </p:cNvPr>
            <p:cNvSpPr/>
            <p:nvPr/>
          </p:nvSpPr>
          <p:spPr>
            <a:xfrm>
              <a:off x="6293988" y="2728481"/>
              <a:ext cx="5440812" cy="6343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100000">
                  <a:schemeClr val="accent1">
                    <a:lumMod val="30000"/>
                    <a:lumOff val="70000"/>
                    <a:alpha val="1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Vision &amp; Solution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1578DC-2BE0-FF8F-1B4F-8C028399571E}"/>
              </a:ext>
            </a:extLst>
          </p:cNvPr>
          <p:cNvGrpSpPr/>
          <p:nvPr/>
        </p:nvGrpSpPr>
        <p:grpSpPr>
          <a:xfrm>
            <a:off x="4117903" y="941416"/>
            <a:ext cx="4683197" cy="480060"/>
            <a:chOff x="5490537" y="2727096"/>
            <a:chExt cx="6244263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3E0A79-D6E4-E638-F641-5510B0E60B59}"/>
                </a:ext>
              </a:extLst>
            </p:cNvPr>
            <p:cNvSpPr/>
            <p:nvPr/>
          </p:nvSpPr>
          <p:spPr>
            <a:xfrm>
              <a:off x="5490537" y="2727096"/>
              <a:ext cx="640080" cy="6400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B0F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E71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B99E80-5406-E9F1-C792-9AF9F04C87C0}"/>
                </a:ext>
              </a:extLst>
            </p:cNvPr>
            <p:cNvSpPr/>
            <p:nvPr/>
          </p:nvSpPr>
          <p:spPr>
            <a:xfrm>
              <a:off x="6293988" y="2728481"/>
              <a:ext cx="5440812" cy="6343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100000">
                  <a:schemeClr val="accent1">
                    <a:lumMod val="30000"/>
                    <a:lumOff val="70000"/>
                    <a:alpha val="1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BD07E7C-A6D1-F322-6C79-9A897AAB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75E943A0-F635-1A6B-40D2-51B7516FC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382DB-8ADD-F2E1-5910-3ED7702E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087"/>
            <a:ext cx="8709509" cy="433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E92BA-DDF0-038D-B07B-0456C83D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2349CA63-9530-666F-3E42-846CD88AB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62354-86AF-3AF8-691F-B4A0A558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857"/>
            <a:ext cx="7853680" cy="4107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65732-2752-DE53-EA55-1C0DF231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1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BE0AE62F-D139-BCC0-14B6-0756543F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FD371-2624-CDA9-13DF-83750633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" y="244356"/>
            <a:ext cx="8330795" cy="432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24174-0A68-10FD-5F7D-EC3E6D98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A9C23695-DA51-2538-1EF7-F1B1CB602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50712-WA0006">
            <a:hlinkClick r:id="" action="ppaction://media"/>
            <a:extLst>
              <a:ext uri="{FF2B5EF4-FFF2-40B4-BE49-F238E27FC236}">
                <a16:creationId xmlns:a16="http://schemas.microsoft.com/office/drawing/2014/main" id="{64ACB980-3375-B683-96B5-92B5CA631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809" y="1392240"/>
            <a:ext cx="1665502" cy="2960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8BBD3-85A5-6833-B4D7-B538C9C4F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0320"/>
            <a:ext cx="9144000" cy="78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16385-1EC6-B803-87C5-7C67A1280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9C140-70D6-08B8-5FF0-AA256FD257E7}"/>
              </a:ext>
            </a:extLst>
          </p:cNvPr>
          <p:cNvSpPr txBox="1"/>
          <p:nvPr/>
        </p:nvSpPr>
        <p:spPr>
          <a:xfrm>
            <a:off x="1028976" y="875036"/>
            <a:ext cx="51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Production readiness approved by actual user today!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3C51E-71CB-FB98-2889-CAF1F3F72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353" y="1390650"/>
            <a:ext cx="5115007" cy="295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1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C3FC2893-56E4-5A3D-6A7D-8D75B4D9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1037F-777B-ABDC-0704-D7E2B537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3" y="864016"/>
            <a:ext cx="7154367" cy="4279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0E36C-D635-2EC6-3A97-F24B7ECF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3" y="0"/>
            <a:ext cx="2949518" cy="701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1D5A8-B2DD-606E-C442-331806F10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1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49443C5F-8859-0AE3-7CB4-925E5D19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2375C-6F4F-0C51-0C6B-CB59116F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95"/>
            <a:ext cx="7782560" cy="415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428B2-BBF4-6667-AEB3-DC7AEDDC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53F746D-A080-CEE2-81CC-F3F4E485E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4D43F-64BF-F81A-AB03-D239B75F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3" y="242008"/>
            <a:ext cx="5986327" cy="4659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D6A3F-D278-24DA-8156-9A0981A1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20" y="4706331"/>
            <a:ext cx="1493520" cy="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998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fd8a196-24eb-41bb-9b22-e6a1875a70f5}" enabled="1" method="Privileged" siteId="{63ce7d59-2f3e-42cd-a8cc-be764cff5eb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55</Words>
  <Application>Microsoft Office PowerPoint</Application>
  <PresentationFormat>On-screen Show (16:9)</PresentationFormat>
  <Paragraphs>17</Paragraphs>
  <Slides>14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Ida D'souza</dc:creator>
  <cp:lastModifiedBy>Bhupinder Singh Chawla</cp:lastModifiedBy>
  <cp:revision>6</cp:revision>
  <dcterms:modified xsi:type="dcterms:W3CDTF">2025-08-04T10:10:15Z</dcterms:modified>
</cp:coreProperties>
</file>